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646"/>
    <a:srgbClr val="343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8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7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2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3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6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3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8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9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7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E4F9-6D6B-497B-99F4-054247D6850A}" type="datetimeFigureOut">
              <a:rPr lang="en-GB" smtClean="0"/>
              <a:t>06/08/2018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B99A-9E92-4737-BA89-AF548AB7D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8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623"/>
            <a:ext cx="9144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81584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343D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go to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rgbClr val="D72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www.cufi.org.uk/</a:t>
            </a:r>
            <a:r>
              <a:rPr lang="en-GB" sz="2600" b="1" dirty="0" smtClean="0">
                <a:solidFill>
                  <a:srgbClr val="D72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600" b="1" dirty="0" smtClean="0">
                <a:solidFill>
                  <a:srgbClr val="D7264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rgbClr val="D72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campaigns/</a:t>
            </a:r>
            <a:r>
              <a:rPr lang="en-GB" sz="3200" b="1" dirty="0" err="1" smtClean="0">
                <a:solidFill>
                  <a:srgbClr val="D72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antisemitismdeclaration</a:t>
            </a:r>
            <a:endParaRPr lang="en-GB" sz="3200" b="1" dirty="0">
              <a:solidFill>
                <a:srgbClr val="D72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Kirk (CUFI)</dc:creator>
  <cp:lastModifiedBy>Alastair Kirk (CUFI)</cp:lastModifiedBy>
  <cp:revision>7</cp:revision>
  <dcterms:created xsi:type="dcterms:W3CDTF">2018-08-06T12:33:04Z</dcterms:created>
  <dcterms:modified xsi:type="dcterms:W3CDTF">2018-08-06T14:44:36Z</dcterms:modified>
</cp:coreProperties>
</file>